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05" r:id="rId2"/>
  </p:sldMasterIdLst>
  <p:notesMasterIdLst>
    <p:notesMasterId r:id="rId10"/>
  </p:notesMasterIdLst>
  <p:handoutMasterIdLst>
    <p:handoutMasterId r:id="rId11"/>
  </p:handoutMasterIdLst>
  <p:sldIdLst>
    <p:sldId id="570" r:id="rId3"/>
    <p:sldId id="625" r:id="rId4"/>
    <p:sldId id="624" r:id="rId5"/>
    <p:sldId id="628" r:id="rId6"/>
    <p:sldId id="627" r:id="rId7"/>
    <p:sldId id="631" r:id="rId8"/>
    <p:sldId id="609" r:id="rId9"/>
  </p:sldIdLst>
  <p:sldSz cx="9144000" cy="5143500" type="screen16x9"/>
  <p:notesSz cx="6858000" cy="91440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orient="horz" pos="1529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  <p15:guide id="5" pos="5556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pos="198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pos="4934">
          <p15:clr>
            <a:srgbClr val="A4A3A4"/>
          </p15:clr>
        </p15:guide>
        <p15:guide id="10" orient="horz" pos="305" userDrawn="1">
          <p15:clr>
            <a:srgbClr val="A4A3A4"/>
          </p15:clr>
        </p15:guide>
        <p15:guide id="11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736"/>
    <a:srgbClr val="FFB718"/>
    <a:srgbClr val="FFFF00"/>
    <a:srgbClr val="FFFF66"/>
    <a:srgbClr val="FFFF99"/>
    <a:srgbClr val="F2F2F2"/>
    <a:srgbClr val="99FF99"/>
    <a:srgbClr val="519527"/>
    <a:srgbClr val="E5AD54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343" autoAdjust="0"/>
  </p:normalViewPr>
  <p:slideViewPr>
    <p:cSldViewPr showGuides="1">
      <p:cViewPr varScale="1">
        <p:scale>
          <a:sx n="79" d="100"/>
          <a:sy n="79" d="100"/>
        </p:scale>
        <p:origin x="648" y="72"/>
      </p:cViewPr>
      <p:guideLst>
        <p:guide orient="horz" pos="2210"/>
        <p:guide orient="horz" pos="1529"/>
        <p:guide orient="horz" pos="1076"/>
        <p:guide orient="horz" pos="1711"/>
        <p:guide pos="5556"/>
        <p:guide pos="5397"/>
        <p:guide pos="198"/>
        <p:guide pos="793"/>
        <p:guide pos="4934"/>
        <p:guide orient="horz" pos="305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95DCC-C4BE-4473-A98D-029EBCCA43F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8A167-FB89-42F9-A6B9-94302D570622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一对一专人服务</a:t>
          </a:r>
          <a:endParaRPr lang="en-US" altLang="zh-CN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获取您方案需求</a:t>
          </a:r>
          <a:endParaRPr lang="en-US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B40EE9-D28B-4003-BD2B-FF22DD5DA04B}" type="parTrans" cxnId="{F1A27D62-1FBF-400D-9A52-64DFA3785D4B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FEE90C74-72C6-424B-953A-E5262FCE06E8}" type="sibTrans" cxnId="{F1A27D62-1FBF-400D-9A52-64DFA3785D4B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38532A96-FDA8-4546-9FE0-C07B29834872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根据需求提供采购解决方案</a:t>
          </a:r>
          <a:endParaRPr lang="en-US" altLang="zh-CN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福利组合推荐、专属套餐定制</a:t>
          </a:r>
          <a:endParaRPr lang="en-US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BBF89E-3C37-4F60-A01B-9030F159E24E}" type="parTrans" cxnId="{8CF01B80-536F-4660-96C4-8F7DE39541B3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EECCC21E-C0FD-48AE-B547-DF41EF1F315F}" type="sibTrans" cxnId="{8CF01B80-536F-4660-96C4-8F7DE39541B3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5C8358C3-3E4E-4764-B907-BD25E407F866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多种提货方案</a:t>
          </a:r>
          <a:endParaRPr lang="en-US" altLang="zh-CN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本市及全国多地址配送、定向配送、到店自提</a:t>
          </a:r>
          <a:endParaRPr lang="en-US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A1728A-4A28-4FBA-8DB9-A214B0BBD5A0}" type="parTrans" cxnId="{6A3AEF55-50B0-4B4F-B69D-53445840D182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192351CE-4F52-41BA-8739-CFA376F765CF}" type="sibTrans" cxnId="{6A3AEF55-50B0-4B4F-B69D-53445840D182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FC6754AE-1025-456A-AA2D-7C9F4AA817D0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1200" b="1" baseline="0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订单确认、签约付款</a:t>
          </a:r>
          <a:endParaRPr lang="en-US" sz="1200" b="1" baseline="0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7AE16D-34A4-4229-B28C-E55C79F7B129}" type="parTrans" cxnId="{D6C2F872-71D1-44D5-8FEE-9B7D1CEF8BE0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BE491F51-1C6B-4998-B719-B6482AF47009}" type="sibTrans" cxnId="{D6C2F872-71D1-44D5-8FEE-9B7D1CEF8BE0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4A79F2D8-1BB2-41CA-A33F-E1A82591C354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solidFill>
                <a:srgbClr val="7030A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福利到达</a:t>
          </a:r>
          <a:endParaRPr lang="en-US" sz="1200" b="1" dirty="0" smtClean="0">
            <a:solidFill>
              <a:srgbClr val="7030A0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8114C2-B1D1-4024-8AE2-FBC85B431342}" type="parTrans" cxnId="{9CF31CC1-4668-4A6E-B9C7-968C490F6BBB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9F74650B-7DB4-436F-9C9E-DA094ABED6F1}" type="sibTrans" cxnId="{9CF31CC1-4668-4A6E-B9C7-968C490F6BBB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C52B93C6-0E52-46AB-86B0-7D2F7A6AB352}">
      <dgm:prSet custT="1"/>
      <dgm:spPr/>
      <dgm:t>
        <a:bodyPr/>
        <a:lstStyle/>
        <a:p>
          <a:endParaRPr lang="zh-CN" altLang="en-US"/>
        </a:p>
      </dgm:t>
    </dgm:pt>
    <dgm:pt modelId="{E0138473-90E8-4D38-B4D2-1283C259F5B2}" type="parTrans" cxnId="{FE5D7044-3AE7-4EC1-9C81-290C00430FE7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C6A9C074-BE65-4302-8BFF-F775A5290227}" type="sibTrans" cxnId="{FE5D7044-3AE7-4EC1-9C81-290C00430FE7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5C444A45-7D15-4D73-931E-E520F83D15A2}">
      <dgm:prSet phldrT="[文本]" custT="1"/>
      <dgm:spPr/>
      <dgm:t>
        <a:bodyPr/>
        <a:lstStyle/>
        <a:p>
          <a:endParaRPr lang="zh-CN" altLang="en-US"/>
        </a:p>
      </dgm:t>
    </dgm:pt>
    <dgm:pt modelId="{4A8CE8FC-1F28-45EC-9204-20628B629D80}" type="parTrans" cxnId="{EA9A27E9-1491-4F52-B433-BFBC5EDDDEAD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6BF87BE7-2BF3-4CFC-91CB-260134BB6FD3}" type="sibTrans" cxnId="{EA9A27E9-1491-4F52-B433-BFBC5EDDDEAD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2E2F8484-2F71-4169-A389-EF327CE6C9B9}">
      <dgm:prSet custT="1"/>
      <dgm:spPr/>
      <dgm:t>
        <a:bodyPr/>
        <a:lstStyle/>
        <a:p>
          <a:endParaRPr lang="zh-CN" altLang="en-US"/>
        </a:p>
      </dgm:t>
    </dgm:pt>
    <dgm:pt modelId="{E9A3C205-CDEF-4AFF-AF97-D4687B4A7A9B}" type="parTrans" cxnId="{3E1CA0A7-8F34-4E2E-897F-50414AE24D01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35E12377-EC40-4464-83FD-BB3021DA3318}" type="sibTrans" cxnId="{3E1CA0A7-8F34-4E2E-897F-50414AE24D01}">
      <dgm:prSet custT="1"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7320D491-61B1-4BD7-AE1B-91D46E1CC1D8}">
      <dgm:prSet phldrT="[文本]" custT="1"/>
      <dgm:spPr/>
      <dgm:t>
        <a:bodyPr/>
        <a:lstStyle/>
        <a:p>
          <a:endParaRPr lang="zh-CN" altLang="en-US"/>
        </a:p>
      </dgm:t>
    </dgm:pt>
    <dgm:pt modelId="{2F668B1D-4B75-4947-B1C4-143EF0E6A9EE}" type="parTrans" cxnId="{5B762C13-26EB-4612-87C8-4644B4E65C94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F8A2708D-8C19-4F66-808F-1B803CF87116}" type="sibTrans" cxnId="{5B762C13-26EB-4612-87C8-4644B4E65C94}">
      <dgm:prSet/>
      <dgm:spPr/>
      <dgm:t>
        <a:bodyPr/>
        <a:lstStyle/>
        <a:p>
          <a:endParaRPr lang="en-US" sz="1200">
            <a:latin typeface="+mj-ea"/>
            <a:ea typeface="+mj-ea"/>
          </a:endParaRPr>
        </a:p>
      </dgm:t>
    </dgm:pt>
    <dgm:pt modelId="{C63EAD27-6377-419B-8813-A2C6609620E0}" type="pres">
      <dgm:prSet presAssocID="{FC895DCC-C4BE-4473-A98D-029EBCCA43F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8D7183-CE8A-4B91-9343-2AE0BEE528D0}" type="pres">
      <dgm:prSet presAssocID="{FC895DCC-C4BE-4473-A98D-029EBCCA43FF}" presName="arrow" presStyleLbl="bgShp" presStyleIdx="0" presStyleCnt="1" custScaleY="113548" custLinFactNeighborX="3473" custLinFactNeighborY="-2950"/>
      <dgm:spPr/>
    </dgm:pt>
    <dgm:pt modelId="{DC63B510-8380-4947-A81D-513092D485D6}" type="pres">
      <dgm:prSet presAssocID="{FC895DCC-C4BE-4473-A98D-029EBCCA43FF}" presName="arrowDiagram5" presStyleCnt="0"/>
      <dgm:spPr/>
    </dgm:pt>
    <dgm:pt modelId="{8D9B8E9B-DC21-43E8-8C00-EB04F2B89DA9}" type="pres">
      <dgm:prSet presAssocID="{68F8A167-FB89-42F9-A6B9-94302D570622}" presName="bullet5a" presStyleLbl="node1" presStyleIdx="0" presStyleCnt="5"/>
      <dgm:spPr/>
    </dgm:pt>
    <dgm:pt modelId="{4394CA1A-52C5-49BC-BACE-4A5D35E4A3E5}" type="pres">
      <dgm:prSet presAssocID="{68F8A167-FB89-42F9-A6B9-94302D570622}" presName="textBox5a" presStyleLbl="revTx" presStyleIdx="0" presStyleCnt="5" custScaleX="147923" custScaleY="50738" custLinFactNeighborX="44142" custLinFactNeighborY="-118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FC7D44-5C96-43ED-8631-4E8A6C5B01E8}" type="pres">
      <dgm:prSet presAssocID="{38532A96-FDA8-4546-9FE0-C07B29834872}" presName="bullet5b" presStyleLbl="node1" presStyleIdx="1" presStyleCnt="5"/>
      <dgm:spPr/>
    </dgm:pt>
    <dgm:pt modelId="{1AA98C73-5893-46B8-9D90-5014E3334567}" type="pres">
      <dgm:prSet presAssocID="{38532A96-FDA8-4546-9FE0-C07B29834872}" presName="textBox5b" presStyleLbl="revTx" presStyleIdx="1" presStyleCnt="5" custScaleX="241578" custScaleY="34300" custLinFactNeighborX="81069" custLinFactNeighborY="-234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F11889-C24F-4520-86A3-548BE2378AED}" type="pres">
      <dgm:prSet presAssocID="{5C8358C3-3E4E-4764-B907-BD25E407F866}" presName="bullet5c" presStyleLbl="node1" presStyleIdx="2" presStyleCnt="5"/>
      <dgm:spPr/>
    </dgm:pt>
    <dgm:pt modelId="{2AAC49F3-354B-4206-92C6-74E33D935CDA}" type="pres">
      <dgm:prSet presAssocID="{5C8358C3-3E4E-4764-B907-BD25E407F866}" presName="textBox5c" presStyleLbl="revTx" presStyleIdx="2" presStyleCnt="5" custScaleX="249230" custScaleY="23021" custLinFactNeighborX="83959" custLinFactNeighborY="-329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0497B7-4C32-42D3-94D6-9BBA9FEB0153}" type="pres">
      <dgm:prSet presAssocID="{FC6754AE-1025-456A-AA2D-7C9F4AA817D0}" presName="bullet5d" presStyleLbl="node1" presStyleIdx="3" presStyleCnt="5"/>
      <dgm:spPr/>
    </dgm:pt>
    <dgm:pt modelId="{E4B0EAB0-0550-4B20-9F7B-F807629A6E91}" type="pres">
      <dgm:prSet presAssocID="{FC6754AE-1025-456A-AA2D-7C9F4AA817D0}" presName="textBox5d" presStyleLbl="revTx" presStyleIdx="3" presStyleCnt="5" custScaleX="136559" custScaleY="12217" custLinFactNeighborX="30107" custLinFactNeighborY="-390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5C9DFD-9234-47B8-8A3F-F05741887451}" type="pres">
      <dgm:prSet presAssocID="{4A79F2D8-1BB2-41CA-A33F-E1A82591C354}" presName="bullet5e" presStyleLbl="node1" presStyleIdx="4" presStyleCnt="5"/>
      <dgm:spPr/>
    </dgm:pt>
    <dgm:pt modelId="{A61E1F0F-443B-46A2-B3A3-89ED11E14930}" type="pres">
      <dgm:prSet presAssocID="{4A79F2D8-1BB2-41CA-A33F-E1A82591C354}" presName="textBox5e" presStyleLbl="revTx" presStyleIdx="4" presStyleCnt="5" custScaleX="78268" custScaleY="10228" custLinFactNeighborX="18485" custLinFactNeighborY="-515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F01B80-536F-4660-96C4-8F7DE39541B3}" srcId="{FC895DCC-C4BE-4473-A98D-029EBCCA43FF}" destId="{38532A96-FDA8-4546-9FE0-C07B29834872}" srcOrd="1" destOrd="0" parTransId="{7BBBF89E-3C37-4F60-A01B-9030F159E24E}" sibTransId="{EECCC21E-C0FD-48AE-B547-DF41EF1F315F}"/>
    <dgm:cxn modelId="{3BE6419C-EA85-4B31-A0DF-B7A77B3A378B}" type="presOf" srcId="{4A79F2D8-1BB2-41CA-A33F-E1A82591C354}" destId="{A61E1F0F-443B-46A2-B3A3-89ED11E14930}" srcOrd="0" destOrd="0" presId="urn:microsoft.com/office/officeart/2005/8/layout/arrow2"/>
    <dgm:cxn modelId="{D0220752-5CBD-4801-87E3-629D023ACFDD}" type="presOf" srcId="{38532A96-FDA8-4546-9FE0-C07B29834872}" destId="{1AA98C73-5893-46B8-9D90-5014E3334567}" srcOrd="0" destOrd="0" presId="urn:microsoft.com/office/officeart/2005/8/layout/arrow2"/>
    <dgm:cxn modelId="{4E839793-ACF5-49ED-BCFB-DD581973E84D}" type="presOf" srcId="{FC6754AE-1025-456A-AA2D-7C9F4AA817D0}" destId="{E4B0EAB0-0550-4B20-9F7B-F807629A6E91}" srcOrd="0" destOrd="0" presId="urn:microsoft.com/office/officeart/2005/8/layout/arrow2"/>
    <dgm:cxn modelId="{A0DF7299-7F81-4C9D-85D2-125499576F1E}" type="presOf" srcId="{FC895DCC-C4BE-4473-A98D-029EBCCA43FF}" destId="{C63EAD27-6377-419B-8813-A2C6609620E0}" srcOrd="0" destOrd="0" presId="urn:microsoft.com/office/officeart/2005/8/layout/arrow2"/>
    <dgm:cxn modelId="{D6C2F872-71D1-44D5-8FEE-9B7D1CEF8BE0}" srcId="{FC895DCC-C4BE-4473-A98D-029EBCCA43FF}" destId="{FC6754AE-1025-456A-AA2D-7C9F4AA817D0}" srcOrd="3" destOrd="0" parTransId="{977AE16D-34A4-4229-B28C-E55C79F7B129}" sibTransId="{BE491F51-1C6B-4998-B719-B6482AF47009}"/>
    <dgm:cxn modelId="{EA9A27E9-1491-4F52-B433-BFBC5EDDDEAD}" srcId="{FC895DCC-C4BE-4473-A98D-029EBCCA43FF}" destId="{5C444A45-7D15-4D73-931E-E520F83D15A2}" srcOrd="6" destOrd="0" parTransId="{4A8CE8FC-1F28-45EC-9204-20628B629D80}" sibTransId="{6BF87BE7-2BF3-4CFC-91CB-260134BB6FD3}"/>
    <dgm:cxn modelId="{5B762C13-26EB-4612-87C8-4644B4E65C94}" srcId="{FC895DCC-C4BE-4473-A98D-029EBCCA43FF}" destId="{7320D491-61B1-4BD7-AE1B-91D46E1CC1D8}" srcOrd="8" destOrd="0" parTransId="{2F668B1D-4B75-4947-B1C4-143EF0E6A9EE}" sibTransId="{F8A2708D-8C19-4F66-808F-1B803CF87116}"/>
    <dgm:cxn modelId="{3E1CA0A7-8F34-4E2E-897F-50414AE24D01}" srcId="{FC895DCC-C4BE-4473-A98D-029EBCCA43FF}" destId="{2E2F8484-2F71-4169-A389-EF327CE6C9B9}" srcOrd="7" destOrd="0" parTransId="{E9A3C205-CDEF-4AFF-AF97-D4687B4A7A9B}" sibTransId="{35E12377-EC40-4464-83FD-BB3021DA3318}"/>
    <dgm:cxn modelId="{6A3AEF55-50B0-4B4F-B69D-53445840D182}" srcId="{FC895DCC-C4BE-4473-A98D-029EBCCA43FF}" destId="{5C8358C3-3E4E-4764-B907-BD25E407F866}" srcOrd="2" destOrd="0" parTransId="{5EA1728A-4A28-4FBA-8DB9-A214B0BBD5A0}" sibTransId="{192351CE-4F52-41BA-8739-CFA376F765CF}"/>
    <dgm:cxn modelId="{25308F1F-F913-40C4-B168-BB8205EFACB1}" type="presOf" srcId="{5C8358C3-3E4E-4764-B907-BD25E407F866}" destId="{2AAC49F3-354B-4206-92C6-74E33D935CDA}" srcOrd="0" destOrd="0" presId="urn:microsoft.com/office/officeart/2005/8/layout/arrow2"/>
    <dgm:cxn modelId="{F1A27D62-1FBF-400D-9A52-64DFA3785D4B}" srcId="{FC895DCC-C4BE-4473-A98D-029EBCCA43FF}" destId="{68F8A167-FB89-42F9-A6B9-94302D570622}" srcOrd="0" destOrd="0" parTransId="{55B40EE9-D28B-4003-BD2B-FF22DD5DA04B}" sibTransId="{FEE90C74-72C6-424B-953A-E5262FCE06E8}"/>
    <dgm:cxn modelId="{FE5D7044-3AE7-4EC1-9C81-290C00430FE7}" srcId="{FC895DCC-C4BE-4473-A98D-029EBCCA43FF}" destId="{C52B93C6-0E52-46AB-86B0-7D2F7A6AB352}" srcOrd="5" destOrd="0" parTransId="{E0138473-90E8-4D38-B4D2-1283C259F5B2}" sibTransId="{C6A9C074-BE65-4302-8BFF-F775A5290227}"/>
    <dgm:cxn modelId="{9CF31CC1-4668-4A6E-B9C7-968C490F6BBB}" srcId="{FC895DCC-C4BE-4473-A98D-029EBCCA43FF}" destId="{4A79F2D8-1BB2-41CA-A33F-E1A82591C354}" srcOrd="4" destOrd="0" parTransId="{4F8114C2-B1D1-4024-8AE2-FBC85B431342}" sibTransId="{9F74650B-7DB4-436F-9C9E-DA094ABED6F1}"/>
    <dgm:cxn modelId="{FCDC4F51-9FB0-4F1D-92B8-081302C0DA89}" type="presOf" srcId="{68F8A167-FB89-42F9-A6B9-94302D570622}" destId="{4394CA1A-52C5-49BC-BACE-4A5D35E4A3E5}" srcOrd="0" destOrd="0" presId="urn:microsoft.com/office/officeart/2005/8/layout/arrow2"/>
    <dgm:cxn modelId="{C5952F46-45EB-4E73-99C9-AE0E8163C121}" type="presParOf" srcId="{C63EAD27-6377-419B-8813-A2C6609620E0}" destId="{5C8D7183-CE8A-4B91-9343-2AE0BEE528D0}" srcOrd="0" destOrd="0" presId="urn:microsoft.com/office/officeart/2005/8/layout/arrow2"/>
    <dgm:cxn modelId="{D6274910-0005-4061-8C2D-D354A5EDE2F8}" type="presParOf" srcId="{C63EAD27-6377-419B-8813-A2C6609620E0}" destId="{DC63B510-8380-4947-A81D-513092D485D6}" srcOrd="1" destOrd="0" presId="urn:microsoft.com/office/officeart/2005/8/layout/arrow2"/>
    <dgm:cxn modelId="{49FC9829-A4AA-4486-ADEF-592F392EF864}" type="presParOf" srcId="{DC63B510-8380-4947-A81D-513092D485D6}" destId="{8D9B8E9B-DC21-43E8-8C00-EB04F2B89DA9}" srcOrd="0" destOrd="0" presId="urn:microsoft.com/office/officeart/2005/8/layout/arrow2"/>
    <dgm:cxn modelId="{657E8B90-6D2F-479F-AEF9-FA4049D86C3F}" type="presParOf" srcId="{DC63B510-8380-4947-A81D-513092D485D6}" destId="{4394CA1A-52C5-49BC-BACE-4A5D35E4A3E5}" srcOrd="1" destOrd="0" presId="urn:microsoft.com/office/officeart/2005/8/layout/arrow2"/>
    <dgm:cxn modelId="{AD35F6AF-2C55-41F4-AE13-74AD232C58BE}" type="presParOf" srcId="{DC63B510-8380-4947-A81D-513092D485D6}" destId="{3CFC7D44-5C96-43ED-8631-4E8A6C5B01E8}" srcOrd="2" destOrd="0" presId="urn:microsoft.com/office/officeart/2005/8/layout/arrow2"/>
    <dgm:cxn modelId="{48CA152F-760F-4685-927F-3E400B4DCA9D}" type="presParOf" srcId="{DC63B510-8380-4947-A81D-513092D485D6}" destId="{1AA98C73-5893-46B8-9D90-5014E3334567}" srcOrd="3" destOrd="0" presId="urn:microsoft.com/office/officeart/2005/8/layout/arrow2"/>
    <dgm:cxn modelId="{DA32373F-DD1D-40AC-BE13-1745CC59AF63}" type="presParOf" srcId="{DC63B510-8380-4947-A81D-513092D485D6}" destId="{60F11889-C24F-4520-86A3-548BE2378AED}" srcOrd="4" destOrd="0" presId="urn:microsoft.com/office/officeart/2005/8/layout/arrow2"/>
    <dgm:cxn modelId="{3C72D3FB-63A2-4FF3-AE43-4B39FD9BD322}" type="presParOf" srcId="{DC63B510-8380-4947-A81D-513092D485D6}" destId="{2AAC49F3-354B-4206-92C6-74E33D935CDA}" srcOrd="5" destOrd="0" presId="urn:microsoft.com/office/officeart/2005/8/layout/arrow2"/>
    <dgm:cxn modelId="{BA8AB178-7B4E-4124-92D3-D86EB209D136}" type="presParOf" srcId="{DC63B510-8380-4947-A81D-513092D485D6}" destId="{9D0497B7-4C32-42D3-94D6-9BBA9FEB0153}" srcOrd="6" destOrd="0" presId="urn:microsoft.com/office/officeart/2005/8/layout/arrow2"/>
    <dgm:cxn modelId="{5E373388-79E4-42F3-A1F0-F16C7A42E23C}" type="presParOf" srcId="{DC63B510-8380-4947-A81D-513092D485D6}" destId="{E4B0EAB0-0550-4B20-9F7B-F807629A6E91}" srcOrd="7" destOrd="0" presId="urn:microsoft.com/office/officeart/2005/8/layout/arrow2"/>
    <dgm:cxn modelId="{8C4D6181-45AF-4B81-BDED-B90145616DA2}" type="presParOf" srcId="{DC63B510-8380-4947-A81D-513092D485D6}" destId="{515C9DFD-9234-47B8-8A3F-F05741887451}" srcOrd="8" destOrd="0" presId="urn:microsoft.com/office/officeart/2005/8/layout/arrow2"/>
    <dgm:cxn modelId="{55AF1FA9-BD6F-48FD-B630-9F7F86DA475A}" type="presParOf" srcId="{DC63B510-8380-4947-A81D-513092D485D6}" destId="{A61E1F0F-443B-46A2-B3A3-89ED11E1493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EC0C2-0C95-4213-B945-A2BD58BEB8BB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7338D54F-448E-4F13-B6B3-226ABA7AC073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微信扫描二维码后输入用户名和密码登录账户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A92A29-77F4-44FD-B7DA-55D13E3B5866}" type="parTrans" cxnId="{DD69A431-696F-427A-B033-AA40F8B1D14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2C1644-91E4-40B1-AAAF-6174A7D160A3}" type="sibTrans" cxnId="{DD69A431-696F-427A-B033-AA40F8B1D14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556C22-A7A2-442E-90D0-560B2CF3C0EB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点击红框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F1B561-17ED-4ABE-BF66-CDB2AA6CCC00}" type="parTrans" cxnId="{9BE4EAC6-EBFC-4A59-80DB-58B1B95A851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C2ACE0-8B13-4C5E-89DD-D1F5CE143101}" type="sibTrans" cxnId="{9BE4EAC6-EBFC-4A59-80DB-58B1B95A851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0B902F-B861-4CDF-8272-17A8D4A27541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点击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下一步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D0F71C-8842-42DF-B462-0B96C08721CF}" type="parTrans" cxnId="{E93E374E-D928-41C7-8D31-FE1BAA4DB5D5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F98AAA-3635-406A-A964-6F6E64EF2ACB}" type="sibTrans" cxnId="{E93E374E-D928-41C7-8D31-FE1BAA4DB5D5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A71051-19A0-42E8-819E-728F51ABFEBB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填写地址后点击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提交订单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endParaRPr lang="zh-CN" altLang="en-US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A3E329-AB88-441C-A207-5BA65922ECCA}" type="parTrans" cxnId="{A0D0B5E7-5EDD-433F-BB91-C8204896DE4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27C301-8426-4F90-BC46-711923887519}" type="sibTrans" cxnId="{A0D0B5E7-5EDD-433F-BB91-C8204896DE41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4B8FDD-9C9D-427E-AC2C-1E69194C4300}">
      <dgm:prSet phldrT="[文本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选择心仪的套餐后点击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【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下一步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】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3911A1-69E6-4F1D-B7E9-725A66E10E85}" type="parTrans" cxnId="{C9C22A6A-F456-41B5-AFAD-E65D32F392A4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400055-94BB-4323-95AF-82A8ECB86D76}" type="sibTrans" cxnId="{C9C22A6A-F456-41B5-AFAD-E65D32F392A4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C413E3-BEC9-4B68-84C5-3F0F773F8C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提交成功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217CCC-88D3-4C75-AC75-EF91398832CD}" type="parTrans" cxnId="{F96589B5-FE00-4E63-82EF-EF045B766187}">
      <dgm:prSet/>
      <dgm:spPr/>
      <dgm:t>
        <a:bodyPr/>
        <a:lstStyle/>
        <a:p>
          <a:endParaRPr lang="zh-CN" altLang="en-US" b="1"/>
        </a:p>
      </dgm:t>
    </dgm:pt>
    <dgm:pt modelId="{79B1656C-86EE-4C64-BF95-5A273C195992}" type="sibTrans" cxnId="{F96589B5-FE00-4E63-82EF-EF045B766187}">
      <dgm:prSet/>
      <dgm:spPr/>
      <dgm:t>
        <a:bodyPr/>
        <a:lstStyle/>
        <a:p>
          <a:endParaRPr lang="zh-CN" altLang="en-US" b="1"/>
        </a:p>
      </dgm:t>
    </dgm:pt>
    <dgm:pt modelId="{E6FCAAF9-8C57-4DAD-A180-37DBF057BF77}" type="pres">
      <dgm:prSet presAssocID="{098EC0C2-0C95-4213-B945-A2BD58BEB8BB}" presName="Name0" presStyleCnt="0">
        <dgm:presLayoutVars>
          <dgm:dir/>
          <dgm:animLvl val="lvl"/>
          <dgm:resizeHandles val="exact"/>
        </dgm:presLayoutVars>
      </dgm:prSet>
      <dgm:spPr/>
    </dgm:pt>
    <dgm:pt modelId="{2442FAA8-E4FA-4C99-AE91-78230FDC9828}" type="pres">
      <dgm:prSet presAssocID="{7338D54F-448E-4F13-B6B3-226ABA7AC07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98D9D2-C3FE-478C-A661-BA93A0872A07}" type="pres">
      <dgm:prSet presAssocID="{082C1644-91E4-40B1-AAAF-6174A7D160A3}" presName="parTxOnlySpace" presStyleCnt="0"/>
      <dgm:spPr/>
    </dgm:pt>
    <dgm:pt modelId="{8F4777C4-8410-4F2C-B9AB-7ACCFB270DC5}" type="pres">
      <dgm:prSet presAssocID="{2B556C22-A7A2-442E-90D0-560B2CF3C0E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6BE0D8-A418-4D90-833A-AF2EB6F76F1C}" type="pres">
      <dgm:prSet presAssocID="{29C2ACE0-8B13-4C5E-89DD-D1F5CE143101}" presName="parTxOnlySpace" presStyleCnt="0"/>
      <dgm:spPr/>
    </dgm:pt>
    <dgm:pt modelId="{840CEDF2-C1A4-427E-8277-63F3A45AEF4A}" type="pres">
      <dgm:prSet presAssocID="{9F0B902F-B861-4CDF-8272-17A8D4A2754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1C38F-5654-4FF9-AE7D-8C8A847CE15E}" type="pres">
      <dgm:prSet presAssocID="{24F98AAA-3635-406A-A964-6F6E64EF2ACB}" presName="parTxOnlySpace" presStyleCnt="0"/>
      <dgm:spPr/>
    </dgm:pt>
    <dgm:pt modelId="{ABC336BA-8D78-43BD-8060-A8A639A548F1}" type="pres">
      <dgm:prSet presAssocID="{E64B8FDD-9C9D-427E-AC2C-1E69194C430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629C9-5695-418D-81FC-1C167ABD8EB1}" type="pres">
      <dgm:prSet presAssocID="{82400055-94BB-4323-95AF-82A8ECB86D76}" presName="parTxOnlySpace" presStyleCnt="0"/>
      <dgm:spPr/>
    </dgm:pt>
    <dgm:pt modelId="{E935E59D-13AA-413D-999A-5F399C472979}" type="pres">
      <dgm:prSet presAssocID="{6DA71051-19A0-42E8-819E-728F51ABFEB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BB9DB1-2FC3-48D6-9310-BAD3D2E64701}" type="pres">
      <dgm:prSet presAssocID="{0C27C301-8426-4F90-BC46-711923887519}" presName="parTxOnlySpace" presStyleCnt="0"/>
      <dgm:spPr/>
    </dgm:pt>
    <dgm:pt modelId="{43413B56-F2CB-4FD5-8A5A-E0D6FA19F10E}" type="pres">
      <dgm:prSet presAssocID="{48C413E3-BEC9-4B68-84C5-3F0F773F8CC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E4EAC6-EBFC-4A59-80DB-58B1B95A8518}" srcId="{098EC0C2-0C95-4213-B945-A2BD58BEB8BB}" destId="{2B556C22-A7A2-442E-90D0-560B2CF3C0EB}" srcOrd="1" destOrd="0" parTransId="{F4F1B561-17ED-4ABE-BF66-CDB2AA6CCC00}" sibTransId="{29C2ACE0-8B13-4C5E-89DD-D1F5CE143101}"/>
    <dgm:cxn modelId="{C9C22A6A-F456-41B5-AFAD-E65D32F392A4}" srcId="{098EC0C2-0C95-4213-B945-A2BD58BEB8BB}" destId="{E64B8FDD-9C9D-427E-AC2C-1E69194C4300}" srcOrd="3" destOrd="0" parTransId="{EE3911A1-69E6-4F1D-B7E9-725A66E10E85}" sibTransId="{82400055-94BB-4323-95AF-82A8ECB86D76}"/>
    <dgm:cxn modelId="{DD69A431-696F-427A-B033-AA40F8B1D14B}" srcId="{098EC0C2-0C95-4213-B945-A2BD58BEB8BB}" destId="{7338D54F-448E-4F13-B6B3-226ABA7AC073}" srcOrd="0" destOrd="0" parTransId="{07A92A29-77F4-44FD-B7DA-55D13E3B5866}" sibTransId="{082C1644-91E4-40B1-AAAF-6174A7D160A3}"/>
    <dgm:cxn modelId="{D79A3BF1-1FC2-4CB2-8C03-E175B0CEFC86}" type="presOf" srcId="{2B556C22-A7A2-442E-90D0-560B2CF3C0EB}" destId="{8F4777C4-8410-4F2C-B9AB-7ACCFB270DC5}" srcOrd="0" destOrd="0" presId="urn:microsoft.com/office/officeart/2005/8/layout/chevron1"/>
    <dgm:cxn modelId="{DF677167-2589-456F-B7BA-E847D010A245}" type="presOf" srcId="{7338D54F-448E-4F13-B6B3-226ABA7AC073}" destId="{2442FAA8-E4FA-4C99-AE91-78230FDC9828}" srcOrd="0" destOrd="0" presId="urn:microsoft.com/office/officeart/2005/8/layout/chevron1"/>
    <dgm:cxn modelId="{3D856EBF-44AD-4E1F-A33F-0220E71D1108}" type="presOf" srcId="{098EC0C2-0C95-4213-B945-A2BD58BEB8BB}" destId="{E6FCAAF9-8C57-4DAD-A180-37DBF057BF77}" srcOrd="0" destOrd="0" presId="urn:microsoft.com/office/officeart/2005/8/layout/chevron1"/>
    <dgm:cxn modelId="{3E608F47-7F64-4B62-BEF7-06FE56F4228A}" type="presOf" srcId="{48C413E3-BEC9-4B68-84C5-3F0F773F8CCB}" destId="{43413B56-F2CB-4FD5-8A5A-E0D6FA19F10E}" srcOrd="0" destOrd="0" presId="urn:microsoft.com/office/officeart/2005/8/layout/chevron1"/>
    <dgm:cxn modelId="{A0D0B5E7-5EDD-433F-BB91-C8204896DE41}" srcId="{098EC0C2-0C95-4213-B945-A2BD58BEB8BB}" destId="{6DA71051-19A0-42E8-819E-728F51ABFEBB}" srcOrd="4" destOrd="0" parTransId="{6BA3E329-AB88-441C-A207-5BA65922ECCA}" sibTransId="{0C27C301-8426-4F90-BC46-711923887519}"/>
    <dgm:cxn modelId="{DB4FE776-5165-4B96-90BF-6AB3D7318746}" type="presOf" srcId="{6DA71051-19A0-42E8-819E-728F51ABFEBB}" destId="{E935E59D-13AA-413D-999A-5F399C472979}" srcOrd="0" destOrd="0" presId="urn:microsoft.com/office/officeart/2005/8/layout/chevron1"/>
    <dgm:cxn modelId="{E93E374E-D928-41C7-8D31-FE1BAA4DB5D5}" srcId="{098EC0C2-0C95-4213-B945-A2BD58BEB8BB}" destId="{9F0B902F-B861-4CDF-8272-17A8D4A27541}" srcOrd="2" destOrd="0" parTransId="{1DD0F71C-8842-42DF-B462-0B96C08721CF}" sibTransId="{24F98AAA-3635-406A-A964-6F6E64EF2ACB}"/>
    <dgm:cxn modelId="{BF5A6F57-22D0-4F50-B31D-7F3D98F753A8}" type="presOf" srcId="{9F0B902F-B861-4CDF-8272-17A8D4A27541}" destId="{840CEDF2-C1A4-427E-8277-63F3A45AEF4A}" srcOrd="0" destOrd="0" presId="urn:microsoft.com/office/officeart/2005/8/layout/chevron1"/>
    <dgm:cxn modelId="{ED6AD800-D516-4125-8F7E-6232797B494D}" type="presOf" srcId="{E64B8FDD-9C9D-427E-AC2C-1E69194C4300}" destId="{ABC336BA-8D78-43BD-8060-A8A639A548F1}" srcOrd="0" destOrd="0" presId="urn:microsoft.com/office/officeart/2005/8/layout/chevron1"/>
    <dgm:cxn modelId="{F96589B5-FE00-4E63-82EF-EF045B766187}" srcId="{098EC0C2-0C95-4213-B945-A2BD58BEB8BB}" destId="{48C413E3-BEC9-4B68-84C5-3F0F773F8CCB}" srcOrd="5" destOrd="0" parTransId="{02217CCC-88D3-4C75-AC75-EF91398832CD}" sibTransId="{79B1656C-86EE-4C64-BF95-5A273C195992}"/>
    <dgm:cxn modelId="{EBB6DE99-B253-4122-B9C1-D73A20CFDF4D}" type="presParOf" srcId="{E6FCAAF9-8C57-4DAD-A180-37DBF057BF77}" destId="{2442FAA8-E4FA-4C99-AE91-78230FDC9828}" srcOrd="0" destOrd="0" presId="urn:microsoft.com/office/officeart/2005/8/layout/chevron1"/>
    <dgm:cxn modelId="{AFD9F305-D4E7-4FBF-9C43-375EA7FF1BB6}" type="presParOf" srcId="{E6FCAAF9-8C57-4DAD-A180-37DBF057BF77}" destId="{1098D9D2-C3FE-478C-A661-BA93A0872A07}" srcOrd="1" destOrd="0" presId="urn:microsoft.com/office/officeart/2005/8/layout/chevron1"/>
    <dgm:cxn modelId="{68EEDC4D-B6B7-4310-A1AC-0D430E93B24D}" type="presParOf" srcId="{E6FCAAF9-8C57-4DAD-A180-37DBF057BF77}" destId="{8F4777C4-8410-4F2C-B9AB-7ACCFB270DC5}" srcOrd="2" destOrd="0" presId="urn:microsoft.com/office/officeart/2005/8/layout/chevron1"/>
    <dgm:cxn modelId="{66F2CFE9-3A0E-456D-9785-2DDE5D329B82}" type="presParOf" srcId="{E6FCAAF9-8C57-4DAD-A180-37DBF057BF77}" destId="{266BE0D8-A418-4D90-833A-AF2EB6F76F1C}" srcOrd="3" destOrd="0" presId="urn:microsoft.com/office/officeart/2005/8/layout/chevron1"/>
    <dgm:cxn modelId="{7A33A6A1-9518-4969-9021-39CC841A754A}" type="presParOf" srcId="{E6FCAAF9-8C57-4DAD-A180-37DBF057BF77}" destId="{840CEDF2-C1A4-427E-8277-63F3A45AEF4A}" srcOrd="4" destOrd="0" presId="urn:microsoft.com/office/officeart/2005/8/layout/chevron1"/>
    <dgm:cxn modelId="{0353F1DD-D98A-4346-8A44-1B1E8232CDA9}" type="presParOf" srcId="{E6FCAAF9-8C57-4DAD-A180-37DBF057BF77}" destId="{DBB1C38F-5654-4FF9-AE7D-8C8A847CE15E}" srcOrd="5" destOrd="0" presId="urn:microsoft.com/office/officeart/2005/8/layout/chevron1"/>
    <dgm:cxn modelId="{A26A7319-C0A5-4BFB-A167-8F59B37C60ED}" type="presParOf" srcId="{E6FCAAF9-8C57-4DAD-A180-37DBF057BF77}" destId="{ABC336BA-8D78-43BD-8060-A8A639A548F1}" srcOrd="6" destOrd="0" presId="urn:microsoft.com/office/officeart/2005/8/layout/chevron1"/>
    <dgm:cxn modelId="{737361AF-0785-4EE3-B174-C3B32249BF9F}" type="presParOf" srcId="{E6FCAAF9-8C57-4DAD-A180-37DBF057BF77}" destId="{327629C9-5695-418D-81FC-1C167ABD8EB1}" srcOrd="7" destOrd="0" presId="urn:microsoft.com/office/officeart/2005/8/layout/chevron1"/>
    <dgm:cxn modelId="{C737BDDA-24B7-475B-957E-2F99F68ACC92}" type="presParOf" srcId="{E6FCAAF9-8C57-4DAD-A180-37DBF057BF77}" destId="{E935E59D-13AA-413D-999A-5F399C472979}" srcOrd="8" destOrd="0" presId="urn:microsoft.com/office/officeart/2005/8/layout/chevron1"/>
    <dgm:cxn modelId="{4AE6CA1F-6B39-49E6-A019-EDC81250DC4F}" type="presParOf" srcId="{E6FCAAF9-8C57-4DAD-A180-37DBF057BF77}" destId="{E6BB9DB1-2FC3-48D6-9310-BAD3D2E64701}" srcOrd="9" destOrd="0" presId="urn:microsoft.com/office/officeart/2005/8/layout/chevron1"/>
    <dgm:cxn modelId="{33EBD0B4-0146-4E55-850C-3345600D37D6}" type="presParOf" srcId="{E6FCAAF9-8C57-4DAD-A180-37DBF057BF77}" destId="{43413B56-F2CB-4FD5-8A5A-E0D6FA19F10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noProof="1"/>
            </a:lvl1pPr>
          </a:lstStyle>
          <a:p>
            <a:endParaRPr 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7309FDC-A87F-4B06-8262-591A8E6FC6B9}" type="datetimeFigureOut">
              <a:rPr lang="de-DE" altLang="zh-CN"/>
              <a:pPr/>
              <a:t>16.10.2020</a:t>
            </a:fld>
            <a:endParaRPr lang="de-DE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noProof="1"/>
            </a:lvl1pPr>
          </a:lstStyle>
          <a:p>
            <a:endParaRPr lang="zh-CN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DBEAA2-BD9A-4F68-AE56-C475BFD5A6D6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9941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endParaRPr 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endParaRPr 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endParaRPr 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E687E7-C509-47B2-9FDA-56A6B044CB61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334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4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52450" y="573807"/>
            <a:ext cx="8124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  <a:endParaRPr lang="de-DE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52450" y="1104901"/>
            <a:ext cx="8124825" cy="3105150"/>
          </a:xfrm>
        </p:spPr>
        <p:txBody>
          <a:bodyPr/>
          <a:lstStyle>
            <a:lvl1pPr>
              <a:defRPr sz="2000">
                <a:solidFill>
                  <a:srgbClr val="FFC000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149088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57213" y="573807"/>
            <a:ext cx="8043862" cy="485775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57213" y="1104901"/>
            <a:ext cx="3822700" cy="3365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FFC00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18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79F36D45-57AE-4B32-AAC8-3B31EAF20F8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88024" y="1104901"/>
            <a:ext cx="3822700" cy="3365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FFC00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57267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52450" y="1210210"/>
            <a:ext cx="3944937" cy="4798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白色</a:t>
            </a:r>
            <a:r>
              <a:rPr lang="de-DE" altLang="zh-CN" dirty="0"/>
              <a:t>,</a:t>
            </a:r>
            <a:r>
              <a:rPr lang="en-US" altLang="zh-CN" dirty="0"/>
              <a:t>22</a:t>
            </a:r>
            <a:r>
              <a:rPr lang="zh-CN" altLang="en-US" dirty="0"/>
              <a:t>号字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52450" y="1690031"/>
            <a:ext cx="3944938" cy="27803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</a:t>
            </a:r>
            <a:r>
              <a:rPr lang="en-US" altLang="zh-CN" dirty="0"/>
              <a:t>18</a:t>
            </a:r>
            <a:endParaRPr lang="de-DE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0210"/>
            <a:ext cx="4041775" cy="479822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白色</a:t>
            </a:r>
            <a:r>
              <a:rPr lang="de-DE" altLang="zh-CN" dirty="0"/>
              <a:t>,</a:t>
            </a:r>
            <a:r>
              <a:rPr lang="en-US" altLang="zh-CN" dirty="0"/>
              <a:t>22</a:t>
            </a:r>
            <a:r>
              <a:rPr lang="zh-CN" altLang="en-US" dirty="0"/>
              <a:t>号字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6" y="1690031"/>
            <a:ext cx="4041775" cy="27803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</a:t>
            </a:r>
            <a:r>
              <a:rPr lang="en-US" altLang="zh-CN" dirty="0"/>
              <a:t>20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</a:t>
            </a:r>
            <a:r>
              <a:rPr lang="en-US" altLang="zh-CN" dirty="0"/>
              <a:t>18</a:t>
            </a:r>
            <a:endParaRPr lang="de-DE" altLang="zh-CN" dirty="0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552450" y="573807"/>
            <a:ext cx="8134351" cy="485775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82400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6" y="573807"/>
            <a:ext cx="8042274" cy="485775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42926" y="1232660"/>
            <a:ext cx="8042274" cy="2851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图片大小</a:t>
            </a:r>
            <a:r>
              <a:rPr lang="en-US" altLang="zh-CN" dirty="0"/>
              <a:t>1MB</a:t>
            </a:r>
            <a:r>
              <a:rPr lang="zh-CN" altLang="en-US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184211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63626" y="1915938"/>
            <a:ext cx="7231063" cy="485775"/>
          </a:xfrm>
        </p:spPr>
        <p:txBody>
          <a:bodyPr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32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152047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86401" y="631598"/>
            <a:ext cx="3228108" cy="871538"/>
          </a:xfrm>
        </p:spPr>
        <p:txBody>
          <a:bodyPr anchor="ctr"/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050" y="622074"/>
            <a:ext cx="4959351" cy="3827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FFC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r>
              <a:rPr lang="zh-CN" altLang="en-US" dirty="0"/>
              <a:t>号字</a:t>
            </a:r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18</a:t>
            </a:r>
            <a:r>
              <a:rPr lang="zh-CN" altLang="en-US" dirty="0"/>
              <a:t>号字</a:t>
            </a:r>
            <a:endParaRPr lang="de-DE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5486401" y="1522188"/>
            <a:ext cx="3228108" cy="2956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</a:t>
            </a:r>
            <a:r>
              <a:rPr lang="en-US" altLang="zh-CN" dirty="0"/>
              <a:t>16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2385352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7183" y="603597"/>
            <a:ext cx="6278563" cy="425054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495425" y="1232659"/>
            <a:ext cx="6278563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图片大小</a:t>
            </a:r>
            <a:r>
              <a:rPr lang="en-US" altLang="zh-CN" dirty="0"/>
              <a:t>1MB</a:t>
            </a:r>
            <a:r>
              <a:rPr lang="zh-CN" altLang="en-US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297037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3748583" y="1133835"/>
            <a:ext cx="4622801" cy="318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图片大小</a:t>
            </a:r>
            <a:r>
              <a:rPr lang="en-US" altLang="zh-CN" dirty="0"/>
              <a:t>1MB</a:t>
            </a:r>
            <a:r>
              <a:rPr lang="zh-CN" altLang="en-US" dirty="0"/>
              <a:t>以上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0" hasCustomPrompt="1"/>
          </p:nvPr>
        </p:nvSpPr>
        <p:spPr>
          <a:xfrm>
            <a:off x="827584" y="1133835"/>
            <a:ext cx="2920999" cy="3186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FFC00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0</a:t>
            </a:r>
            <a:r>
              <a:rPr lang="zh-CN" altLang="en-US" dirty="0"/>
              <a:t>号字</a:t>
            </a:r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18</a:t>
            </a:r>
            <a:r>
              <a:rPr lang="zh-CN" altLang="en-US" dirty="0"/>
              <a:t>号字</a:t>
            </a:r>
            <a:endParaRPr lang="de-DE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27584" y="634528"/>
            <a:ext cx="7534274" cy="425054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341793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3225" y="627534"/>
            <a:ext cx="8375932" cy="485775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03225" y="1780649"/>
            <a:ext cx="2019865" cy="2250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r>
              <a:rPr lang="en-US" dirty="0"/>
              <a:t>pic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521914" y="1780649"/>
            <a:ext cx="2019865" cy="2250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r>
              <a:rPr lang="en-US" dirty="0"/>
              <a:t>pic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3303" y="1780649"/>
            <a:ext cx="2019865" cy="2250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r>
              <a:rPr lang="en-US" dirty="0"/>
              <a:t>pic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292" y="1780648"/>
            <a:ext cx="2019865" cy="22501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r>
              <a:rPr lang="en-US" dirty="0"/>
              <a:t>pic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04319" y="1289060"/>
            <a:ext cx="8374838" cy="426503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白色</a:t>
            </a:r>
            <a:r>
              <a:rPr lang="de-DE" altLang="zh-CN" dirty="0"/>
              <a:t>,</a:t>
            </a:r>
            <a:r>
              <a:rPr lang="en-US" altLang="zh-CN" dirty="0"/>
              <a:t>20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129734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42926" y="627534"/>
            <a:ext cx="8042274" cy="485775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33487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71EFA8D5-6462-45B3-B09C-D4698B7E691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42926" y="627534"/>
            <a:ext cx="804227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EA6"/>
                </a:solidFill>
                <a:latin typeface="+mn-lt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zh-CN" altLang="en-US" kern="0">
                <a:solidFill>
                  <a:srgbClr val="FFC000"/>
                </a:solidFill>
              </a:rPr>
              <a:t>微软雅黑</a:t>
            </a:r>
            <a:r>
              <a:rPr lang="en-US" altLang="zh-CN" kern="0">
                <a:solidFill>
                  <a:srgbClr val="FFC000"/>
                </a:solidFill>
              </a:rPr>
              <a:t>,</a:t>
            </a:r>
            <a:r>
              <a:rPr lang="zh-CN" altLang="en-US" kern="0">
                <a:solidFill>
                  <a:srgbClr val="FFC000"/>
                </a:solidFill>
              </a:rPr>
              <a:t>蓝色</a:t>
            </a:r>
            <a:r>
              <a:rPr lang="de-DE" altLang="zh-CN" kern="0">
                <a:solidFill>
                  <a:srgbClr val="FFC000"/>
                </a:solidFill>
              </a:rPr>
              <a:t>,</a:t>
            </a:r>
            <a:r>
              <a:rPr lang="en-US" altLang="zh-CN" kern="0">
                <a:solidFill>
                  <a:srgbClr val="FFC000"/>
                </a:solidFill>
              </a:rPr>
              <a:t>28</a:t>
            </a:r>
            <a:r>
              <a:rPr lang="zh-CN" altLang="en-US" kern="0">
                <a:solidFill>
                  <a:srgbClr val="FFC000"/>
                </a:solidFill>
              </a:rPr>
              <a:t>号字</a:t>
            </a:r>
            <a:endParaRPr lang="zh-CN" altLang="en-US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95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1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726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xmlns="" id="{09C91F95-4E57-4E6F-8755-2B3AAB6E4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8009"/>
            <a:ext cx="9144001" cy="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94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96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42926" y="627534"/>
            <a:ext cx="8042274" cy="485775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altLang="zh-CN" dirty="0" err="1"/>
              <a:t>Arial,blue</a:t>
            </a:r>
            <a:r>
              <a:rPr lang="de-DE" altLang="zh-CN" dirty="0"/>
              <a:t> 2</a:t>
            </a: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42926" y="1203598"/>
            <a:ext cx="8042274" cy="2882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625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542926" y="627534"/>
            <a:ext cx="8042274" cy="485775"/>
          </a:xfrm>
        </p:spPr>
        <p:txBody>
          <a:bodyPr/>
          <a:lstStyle>
            <a:lvl1pPr algn="l">
              <a:defRPr sz="2800">
                <a:solidFill>
                  <a:srgbClr val="FFC000"/>
                </a:solidFill>
              </a:defRPr>
            </a:lvl1pPr>
          </a:lstStyle>
          <a:p>
            <a:r>
              <a:rPr lang="de-DE" altLang="zh-CN" dirty="0" err="1"/>
              <a:t>Arial,orange</a:t>
            </a:r>
            <a:r>
              <a:rPr lang="de-DE" altLang="zh-CN" dirty="0"/>
              <a:t>, 2</a:t>
            </a:r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5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42926" y="1201777"/>
            <a:ext cx="8042274" cy="28821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pic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27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0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4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8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9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2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1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0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3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0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67544" y="2067694"/>
            <a:ext cx="823595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绿色</a:t>
            </a:r>
            <a:r>
              <a:rPr lang="de-DE" altLang="zh-CN" dirty="0"/>
              <a:t>,</a:t>
            </a:r>
            <a:r>
              <a:rPr lang="en-US" altLang="zh-CN" dirty="0"/>
              <a:t>36</a:t>
            </a:r>
            <a:r>
              <a:rPr lang="zh-CN" altLang="en-US" dirty="0"/>
              <a:t>号字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309090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0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591175"/>
            <a:ext cx="8152387" cy="4906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2800" kern="1200" dirty="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绿色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  <a:endParaRPr kumimoji="1"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42925" y="1081788"/>
            <a:ext cx="8152387" cy="30464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dirty="0"/>
              <a:t>Textmasterformate durch Klicken bearbeiten</a:t>
            </a:r>
          </a:p>
          <a:p>
            <a:pPr lvl="1"/>
            <a:r>
              <a:rPr lang="de-DE" altLang="zh-CN" dirty="0"/>
              <a:t>Zweite Ebene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204F41D5-8DFF-4B11-A3D8-8435989D957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6250" y="1059582"/>
            <a:ext cx="3979863" cy="3109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dirty="0"/>
              <a:t>Textmasterformate durch Klicken bearbeiten</a:t>
            </a:r>
          </a:p>
          <a:p>
            <a:pPr lvl="1"/>
            <a:r>
              <a:rPr lang="de-DE" altLang="zh-CN" dirty="0"/>
              <a:t>Zweite Ebene</a:t>
            </a:r>
          </a:p>
          <a:p>
            <a:pPr lvl="2"/>
            <a:r>
              <a:rPr lang="de-DE" altLang="zh-CN" dirty="0"/>
              <a:t>Dritte Ebene</a:t>
            </a:r>
          </a:p>
          <a:p>
            <a:pPr lvl="3"/>
            <a:r>
              <a:rPr lang="de-DE" altLang="zh-CN" dirty="0"/>
              <a:t>Vierte Ebene</a:t>
            </a:r>
          </a:p>
          <a:p>
            <a:pPr lvl="4"/>
            <a:r>
              <a:rPr lang="de-DE" altLang="zh-CN" dirty="0"/>
              <a:t>Fünfte Ebene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D8F6C902-6829-4870-9FEF-20E5398AC9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16016" y="1059582"/>
            <a:ext cx="3996185" cy="3109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dirty="0"/>
              <a:t>Textmasterformate durch Klicken bearbeiten</a:t>
            </a:r>
          </a:p>
          <a:p>
            <a:pPr lvl="1"/>
            <a:r>
              <a:rPr lang="de-DE" altLang="zh-CN" dirty="0"/>
              <a:t>Zweite Ebene</a:t>
            </a:r>
          </a:p>
          <a:p>
            <a:pPr lvl="2"/>
            <a:r>
              <a:rPr lang="de-DE" altLang="zh-CN" dirty="0"/>
              <a:t>Dritte Ebene</a:t>
            </a:r>
          </a:p>
          <a:p>
            <a:pPr lvl="3"/>
            <a:r>
              <a:rPr lang="de-DE" altLang="zh-CN" dirty="0"/>
              <a:t>Vierte Ebene</a:t>
            </a:r>
          </a:p>
          <a:p>
            <a:pPr lvl="4"/>
            <a:r>
              <a:rPr lang="de-DE" altLang="zh-CN" dirty="0"/>
              <a:t>Fünfte Ebene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xmlns="" id="{F7EF571F-C365-4D4F-9CB9-EE3DF0492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573807"/>
            <a:ext cx="8235950" cy="485775"/>
          </a:xfrm>
        </p:spPr>
        <p:txBody>
          <a:bodyPr/>
          <a:lstStyle>
            <a:lvl1pPr>
              <a:defRPr sz="2800" baseline="0">
                <a:solidFill>
                  <a:srgbClr val="FFC000"/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6250" y="1059582"/>
            <a:ext cx="3979863" cy="3109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dirty="0"/>
              <a:t>Textmasterformate durch Klicken bearbeiten</a:t>
            </a:r>
          </a:p>
          <a:p>
            <a:pPr lvl="1"/>
            <a:r>
              <a:rPr lang="de-DE" altLang="zh-CN" dirty="0"/>
              <a:t>Zweite Ebene</a:t>
            </a:r>
          </a:p>
          <a:p>
            <a:pPr lvl="2"/>
            <a:r>
              <a:rPr lang="de-DE" altLang="zh-CN" dirty="0"/>
              <a:t>Dritte Ebene</a:t>
            </a:r>
          </a:p>
          <a:p>
            <a:pPr lvl="3"/>
            <a:r>
              <a:rPr lang="de-DE" altLang="zh-CN" dirty="0"/>
              <a:t>Vierte Ebene</a:t>
            </a:r>
          </a:p>
          <a:p>
            <a:pPr lvl="4"/>
            <a:r>
              <a:rPr lang="de-DE" altLang="zh-CN" dirty="0"/>
              <a:t>Fünfte Ebene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0" hasCustomPrompt="1"/>
          </p:nvPr>
        </p:nvSpPr>
        <p:spPr>
          <a:xfrm>
            <a:off x="4716016" y="1059582"/>
            <a:ext cx="3996185" cy="31099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zh-CN" dirty="0"/>
              <a:t>Textmasterformate durch Klicken bearbeiten</a:t>
            </a:r>
          </a:p>
          <a:p>
            <a:pPr lvl="1"/>
            <a:r>
              <a:rPr lang="de-DE" altLang="zh-CN" dirty="0"/>
              <a:t>Zweite Ebene</a:t>
            </a:r>
          </a:p>
          <a:p>
            <a:pPr lvl="2"/>
            <a:r>
              <a:rPr lang="de-DE" altLang="zh-CN" dirty="0"/>
              <a:t>Dritte Ebene</a:t>
            </a:r>
          </a:p>
          <a:p>
            <a:pPr lvl="3"/>
            <a:r>
              <a:rPr lang="de-DE" altLang="zh-CN" dirty="0"/>
              <a:t>Vierte Ebene</a:t>
            </a:r>
          </a:p>
          <a:p>
            <a:pPr lvl="4"/>
            <a:r>
              <a:rPr lang="de-DE" altLang="zh-CN" dirty="0"/>
              <a:t>Fünfte Ebene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476250" y="573807"/>
            <a:ext cx="8235950" cy="485775"/>
          </a:xfrm>
        </p:spPr>
        <p:txBody>
          <a:bodyPr/>
          <a:lstStyle>
            <a:lvl1pPr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</a:t>
            </a:r>
            <a:r>
              <a:rPr lang="en-US" altLang="zh-CN" dirty="0"/>
              <a:t>28</a:t>
            </a:r>
            <a:r>
              <a:rPr lang="zh-CN" altLang="en-US" dirty="0"/>
              <a:t>号字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63550" y="573807"/>
            <a:ext cx="823595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,</a:t>
            </a:r>
            <a:r>
              <a:rPr lang="zh-CN" altLang="en-US" dirty="0"/>
              <a:t>蓝色</a:t>
            </a:r>
            <a:r>
              <a:rPr lang="de-DE" altLang="zh-CN" dirty="0"/>
              <a:t>,28</a:t>
            </a:r>
            <a:r>
              <a:rPr lang="zh-CN" altLang="en-US" dirty="0"/>
              <a:t>号字</a:t>
            </a:r>
            <a:endParaRPr lang="de-DE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63551" y="1128991"/>
            <a:ext cx="8235950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</a:t>
            </a:r>
            <a:r>
              <a:rPr lang="en-US" altLang="zh-CN" dirty="0"/>
              <a:t>2</a:t>
            </a:r>
            <a:endParaRPr lang="zh-CN" altLang="en-US" dirty="0"/>
          </a:p>
          <a:p>
            <a:pPr lvl="1"/>
            <a:r>
              <a:rPr lang="zh-CN" altLang="en-US" dirty="0"/>
              <a:t>微软雅黑</a:t>
            </a:r>
            <a:r>
              <a:rPr lang="de-DE" altLang="zh-CN" dirty="0"/>
              <a:t>,</a:t>
            </a:r>
            <a:r>
              <a:rPr lang="zh-CN" altLang="en-US" dirty="0"/>
              <a:t>黑色</a:t>
            </a:r>
            <a:r>
              <a:rPr lang="de-DE" altLang="zh-CN" dirty="0"/>
              <a:t> 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51" r:id="rId4"/>
    <p:sldLayoutId id="2147483663" r:id="rId5"/>
    <p:sldLayoutId id="2147483678" r:id="rId6"/>
    <p:sldLayoutId id="2147483675" r:id="rId7"/>
    <p:sldLayoutId id="2147483674" r:id="rId8"/>
    <p:sldLayoutId id="2147483676" r:id="rId9"/>
    <p:sldLayoutId id="2147483662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2" r:id="rId17"/>
    <p:sldLayoutId id="2147483670" r:id="rId18"/>
    <p:sldLayoutId id="2147483671" r:id="rId19"/>
    <p:sldLayoutId id="2147483680" r:id="rId20"/>
    <p:sldLayoutId id="2147483682" r:id="rId21"/>
    <p:sldLayoutId id="2147483717" r:id="rId22"/>
    <p:sldLayoutId id="2147483718" r:id="rId23"/>
    <p:sldLayoutId id="2147483704" r:id="rId24"/>
    <p:sldLayoutId id="2147483719" r:id="rId25"/>
    <p:sldLayoutId id="2147483720" r:id="rId2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>
              <a:lumMod val="75000"/>
            </a:schemeClr>
          </a:solidFill>
          <a:latin typeface="+mn-lt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u"/>
        <a:defRPr sz="2200">
          <a:solidFill>
            <a:srgbClr val="FFC000"/>
          </a:solidFill>
          <a:latin typeface="+mn-lt"/>
          <a:ea typeface="微软雅黑" panose="020B0503020204020204" pitchFamily="34" charset="-122"/>
          <a:cs typeface="+mn-cs"/>
        </a:defRPr>
      </a:lvl1pPr>
      <a:lvl2pPr marL="444500" indent="-261938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720725" indent="-274638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987425" indent="-26511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254125" indent="-26511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1854-5518-4548-B77A-9446E33C7C3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128F-6278-48D6-A5C2-71769CCC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0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9.jpe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3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63564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+mj-ea"/>
                <a:ea typeface="+mj-ea"/>
              </a:rPr>
              <a:t>山姆会员店提货指南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47545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山姆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会员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商店诚信为您服务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339502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9512" y="1234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支持线上线下购</a:t>
            </a:r>
            <a:endParaRPr lang="en-US" b="1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51520" y="492810"/>
            <a:ext cx="1728192" cy="6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03598"/>
            <a:ext cx="2160240" cy="3073630"/>
          </a:xfrm>
          <a:prstGeom prst="rect">
            <a:avLst/>
          </a:prstGeom>
        </p:spPr>
      </p:pic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val="1261653589"/>
              </p:ext>
            </p:extLst>
          </p:nvPr>
        </p:nvGraphicFramePr>
        <p:xfrm>
          <a:off x="2023120" y="114333"/>
          <a:ext cx="70133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771800" y="55552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线上购 ：五种福利套餐任选其一</a:t>
            </a:r>
            <a:endParaRPr lang="en-US" altLang="zh-CN" dirty="0" smtClean="0"/>
          </a:p>
          <a:p>
            <a:r>
              <a:rPr lang="zh-CN" altLang="en-US" dirty="0" smtClean="0"/>
              <a:t>线下购： 在指定范围内选购，可享受</a:t>
            </a:r>
            <a:r>
              <a:rPr lang="en-US" altLang="zh-CN" dirty="0" smtClean="0"/>
              <a:t>9.7</a:t>
            </a:r>
            <a:r>
              <a:rPr lang="zh-CN" altLang="en-US" dirty="0" smtClean="0"/>
              <a:t>折；无需提供山姆会员卡。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65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12347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线上购：提货指南</a:t>
            </a:r>
            <a:endParaRPr lang="en-US" altLang="zh-CN" sz="1400" b="1" dirty="0"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3168354" cy="3165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120359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第一步：扫描二维码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第二步：教工登录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登录名：教工工号；密码：教工本人手机号码</a:t>
            </a:r>
            <a:endParaRPr lang="en-US" altLang="zh-CN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第三</a:t>
            </a:r>
            <a:r>
              <a:rPr lang="zh-CN" altLang="en-US" dirty="0" smtClean="0">
                <a:latin typeface="+mj-ea"/>
                <a:ea typeface="+mj-ea"/>
              </a:rPr>
              <a:t>步：线上选购提货：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五种</a:t>
            </a:r>
            <a:r>
              <a:rPr lang="zh-CN" altLang="en-US" dirty="0" smtClean="0">
                <a:latin typeface="+mj-ea"/>
                <a:ea typeface="+mj-ea"/>
              </a:rPr>
              <a:t>福利套餐任选其一</a:t>
            </a:r>
            <a:endParaRPr lang="en-US" dirty="0">
              <a:latin typeface="+mj-ea"/>
              <a:ea typeface="+mj-ea"/>
            </a:endParaRPr>
          </a:p>
        </p:txBody>
      </p:sp>
      <p:cxnSp>
        <p:nvCxnSpPr>
          <p:cNvPr id="5" name="直接连接符 6"/>
          <p:cNvCxnSpPr/>
          <p:nvPr/>
        </p:nvCxnSpPr>
        <p:spPr>
          <a:xfrm flipV="1">
            <a:off x="251520" y="492810"/>
            <a:ext cx="2088232" cy="6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5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j-ea"/>
                <a:ea typeface="+mj-ea"/>
              </a:rPr>
              <a:t>套餐</a:t>
            </a:r>
            <a:r>
              <a:rPr lang="zh-CN" altLang="en-US" sz="1400" b="1" dirty="0">
                <a:latin typeface="+mj-ea"/>
                <a:ea typeface="+mj-ea"/>
              </a:rPr>
              <a:t>下</a:t>
            </a:r>
            <a:r>
              <a:rPr lang="zh-CN" altLang="en-US" sz="1400" b="1" dirty="0" smtClean="0">
                <a:latin typeface="+mj-ea"/>
                <a:ea typeface="+mj-ea"/>
              </a:rPr>
              <a:t>单指引</a:t>
            </a:r>
            <a:endParaRPr lang="en-US" b="1" dirty="0">
              <a:latin typeface="+mj-ea"/>
              <a:ea typeface="+mj-ea"/>
            </a:endParaRPr>
          </a:p>
        </p:txBody>
      </p:sp>
      <p:cxnSp>
        <p:nvCxnSpPr>
          <p:cNvPr id="3" name="直接连接符 6"/>
          <p:cNvCxnSpPr/>
          <p:nvPr/>
        </p:nvCxnSpPr>
        <p:spPr>
          <a:xfrm flipV="1">
            <a:off x="251520" y="492810"/>
            <a:ext cx="2088232" cy="6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5889"/>
          <a:stretch/>
        </p:blipFill>
        <p:spPr>
          <a:xfrm>
            <a:off x="3189321" y="1096150"/>
            <a:ext cx="1280160" cy="2380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5626"/>
          <a:stretch/>
        </p:blipFill>
        <p:spPr>
          <a:xfrm>
            <a:off x="4596149" y="1069005"/>
            <a:ext cx="1292866" cy="2435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" b="5129"/>
          <a:stretch/>
        </p:blipFill>
        <p:spPr>
          <a:xfrm>
            <a:off x="6015683" y="1059582"/>
            <a:ext cx="1313492" cy="2474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5545"/>
          <a:stretch/>
        </p:blipFill>
        <p:spPr>
          <a:xfrm>
            <a:off x="7455843" y="1059582"/>
            <a:ext cx="1290342" cy="245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10743"/>
          <a:stretch/>
        </p:blipFill>
        <p:spPr>
          <a:xfrm>
            <a:off x="1770626" y="1075568"/>
            <a:ext cx="1274990" cy="2401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2343"/>
            <a:ext cx="1176414" cy="2408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14" name="图示 14"/>
          <p:cNvGraphicFramePr/>
          <p:nvPr>
            <p:extLst>
              <p:ext uri="{D42A27DB-BD31-4B8C-83A1-F6EECF244321}">
                <p14:modId xmlns:p14="http://schemas.microsoft.com/office/powerpoint/2010/main" val="3016016384"/>
              </p:ext>
            </p:extLst>
          </p:nvPr>
        </p:nvGraphicFramePr>
        <p:xfrm>
          <a:off x="280071" y="3679183"/>
          <a:ext cx="8701982" cy="88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1787662" y="2643758"/>
            <a:ext cx="1257953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1528" y="3291829"/>
            <a:ext cx="1257953" cy="175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31062" y="1635646"/>
            <a:ext cx="125795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47117" y="1096150"/>
            <a:ext cx="1257953" cy="467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79512" y="123478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+mj-ea"/>
                <a:ea typeface="+mj-ea"/>
              </a:rPr>
              <a:t>多地址配送费用（福州市区免邮费，其他区域参考邮费如下）   </a:t>
            </a:r>
            <a:endParaRPr lang="en-US" b="1" dirty="0"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51520" y="492810"/>
            <a:ext cx="2088232" cy="6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60665"/>
            <a:ext cx="5832648" cy="4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/>
        </p:nvCxnSpPr>
        <p:spPr>
          <a:xfrm flipV="1">
            <a:off x="251520" y="492810"/>
            <a:ext cx="2088232" cy="6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79512" y="12347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线</a:t>
            </a:r>
            <a:r>
              <a:rPr lang="zh-CN" altLang="en-US" sz="1400" b="1" dirty="0" smtClean="0">
                <a:latin typeface="+mj-ea"/>
                <a:ea typeface="+mj-ea"/>
              </a:rPr>
              <a:t>下购提货指南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7234" y="69954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重要提醒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/>
              <a:t> </a:t>
            </a:r>
            <a:r>
              <a:rPr lang="zh-CN" altLang="en-US" b="1" dirty="0" smtClean="0"/>
              <a:t>（一）采购范围</a:t>
            </a:r>
            <a:endParaRPr lang="en-US" altLang="zh-CN" b="1" dirty="0" smtClean="0"/>
          </a:p>
          <a:p>
            <a:r>
              <a:rPr lang="zh-CN" altLang="zh-CN" dirty="0" smtClean="0"/>
              <a:t>米</a:t>
            </a:r>
            <a:r>
              <a:rPr lang="zh-CN" altLang="zh-CN" dirty="0"/>
              <a:t>、面、油、肉、蛋、奶、水果、干果、普通月饼、粽子等符合中国传统节日的食品和教职工群众必需的日常生活用品</a:t>
            </a:r>
            <a:r>
              <a:rPr lang="en-US" altLang="zh-CN" dirty="0"/>
              <a:t>(</a:t>
            </a:r>
            <a:r>
              <a:rPr lang="zh-CN" altLang="zh-CN" dirty="0"/>
              <a:t>烟、酒、保健品等高档商品以及服装类</a:t>
            </a:r>
            <a:r>
              <a:rPr lang="zh-CN" altLang="zh-CN" dirty="0" smtClean="0"/>
              <a:t>、</a:t>
            </a:r>
            <a:r>
              <a:rPr lang="zh-CN" altLang="en-US" dirty="0" smtClean="0"/>
              <a:t>母婴类、</a:t>
            </a:r>
            <a:r>
              <a:rPr lang="zh-CN" altLang="zh-CN" dirty="0" smtClean="0"/>
              <a:t>办公</a:t>
            </a:r>
            <a:r>
              <a:rPr lang="zh-CN" altLang="zh-CN" dirty="0"/>
              <a:t>用品、大型电子产品除外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b="1" dirty="0" smtClean="0"/>
              <a:t>（二）结算方式</a:t>
            </a:r>
            <a:endParaRPr lang="en-US" altLang="zh-CN" b="1" dirty="0" smtClean="0"/>
          </a:p>
          <a:p>
            <a:r>
              <a:rPr lang="zh-CN" altLang="en-US" dirty="0" smtClean="0"/>
              <a:t>结算时，请在</a:t>
            </a:r>
            <a:r>
              <a:rPr lang="en-US" altLang="zh-CN" dirty="0" smtClean="0"/>
              <a:t>21-24</a:t>
            </a:r>
            <a:r>
              <a:rPr lang="zh-CN" altLang="en-US" dirty="0" smtClean="0"/>
              <a:t>号收银台结账，需一次性消费完。</a:t>
            </a:r>
            <a:r>
              <a:rPr lang="zh-CN" altLang="zh-CN" dirty="0"/>
              <a:t>无需使用</a:t>
            </a:r>
            <a:r>
              <a:rPr lang="zh-CN" altLang="en-US" dirty="0"/>
              <a:t>山姆</a:t>
            </a:r>
            <a:r>
              <a:rPr lang="zh-CN" altLang="zh-CN" dirty="0" smtClean="0"/>
              <a:t>会员卡</a:t>
            </a:r>
            <a:r>
              <a:rPr lang="zh-CN" altLang="en-US" dirty="0" smtClean="0"/>
              <a:t>，但是需携带本人手机，现场与超市收银员进行身份身份。</a:t>
            </a:r>
            <a:r>
              <a:rPr lang="zh-CN" altLang="zh-CN" dirty="0" smtClean="0"/>
              <a:t>每</a:t>
            </a:r>
            <a:r>
              <a:rPr lang="zh-CN" altLang="zh-CN" dirty="0"/>
              <a:t>位教职工额度</a:t>
            </a:r>
            <a:r>
              <a:rPr lang="en-US" altLang="zh-CN" dirty="0"/>
              <a:t>700</a:t>
            </a:r>
            <a:r>
              <a:rPr lang="zh-CN" altLang="zh-CN" dirty="0"/>
              <a:t>元</a:t>
            </a:r>
            <a:r>
              <a:rPr lang="zh-CN" altLang="zh-CN" dirty="0" smtClean="0"/>
              <a:t>。</a:t>
            </a:r>
            <a:r>
              <a:rPr lang="zh-CN" altLang="en-US" dirty="0" smtClean="0"/>
              <a:t>线下采购折扣为</a:t>
            </a:r>
            <a:r>
              <a:rPr lang="en-US" altLang="zh-CN" dirty="0" smtClean="0"/>
              <a:t>9.7</a:t>
            </a:r>
            <a:r>
              <a:rPr lang="zh-CN" altLang="en-US" dirty="0" smtClean="0"/>
              <a:t>折</a:t>
            </a:r>
            <a:r>
              <a:rPr lang="zh-CN" altLang="zh-CN" dirty="0" smtClean="0"/>
              <a:t>，</a:t>
            </a:r>
            <a:r>
              <a:rPr lang="zh-CN" altLang="zh-CN" dirty="0"/>
              <a:t>即实际可提货金额为</a:t>
            </a:r>
            <a:r>
              <a:rPr lang="en-US" altLang="zh-CN" dirty="0"/>
              <a:t>721</a:t>
            </a:r>
            <a:r>
              <a:rPr lang="zh-CN" altLang="zh-CN" dirty="0"/>
              <a:t>元，其余超出部分由教职工自行支付（支持支付宝、微信、银行卡等）</a:t>
            </a:r>
          </a:p>
        </p:txBody>
      </p:sp>
    </p:spTree>
    <p:extLst>
      <p:ext uri="{BB962C8B-B14F-4D97-AF65-F5344CB8AC3E}">
        <p14:creationId xmlns:p14="http://schemas.microsoft.com/office/powerpoint/2010/main" val="12462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299560"/>
            <a:ext cx="54726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感谢您对山姆会员商店的支持！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95391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我们将全程提供您非凡购物体验！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339502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1043608" y="213970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客服热线：陈琳 </a:t>
            </a:r>
            <a:r>
              <a:rPr lang="en-US" altLang="zh-CN" dirty="0" smtClean="0"/>
              <a:t>13805055270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5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9464e2c491bced811e28959c955d87160cfbb"/>
</p:tagLst>
</file>

<file path=ppt/theme/theme1.xml><?xml version="1.0" encoding="utf-8"?>
<a:theme xmlns:a="http://schemas.openxmlformats.org/drawingml/2006/main" name="walmart">
  <a:themeElements>
    <a:clrScheme name="沃尔玛">
      <a:dk1>
        <a:srgbClr val="000000"/>
      </a:dk1>
      <a:lt1>
        <a:srgbClr val="FFFFFF"/>
      </a:lt1>
      <a:dk2>
        <a:srgbClr val="1A75CF"/>
      </a:dk2>
      <a:lt2>
        <a:srgbClr val="FDBB2B"/>
      </a:lt2>
      <a:accent1>
        <a:srgbClr val="1A75CF"/>
      </a:accent1>
      <a:accent2>
        <a:srgbClr val="FEA501"/>
      </a:accent2>
      <a:accent3>
        <a:srgbClr val="FFFFFF"/>
      </a:accent3>
      <a:accent4>
        <a:srgbClr val="000000"/>
      </a:accent4>
      <a:accent5>
        <a:srgbClr val="FDBB2B"/>
      </a:accent5>
      <a:accent6>
        <a:srgbClr val="1A75CF"/>
      </a:accent6>
      <a:hlink>
        <a:srgbClr val="919191"/>
      </a:hlink>
      <a:folHlink>
        <a:srgbClr val="C9C9C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沃尔玛">
    <a:dk1>
      <a:srgbClr val="000000"/>
    </a:dk1>
    <a:lt1>
      <a:srgbClr val="FFFFFF"/>
    </a:lt1>
    <a:dk2>
      <a:srgbClr val="1A75CF"/>
    </a:dk2>
    <a:lt2>
      <a:srgbClr val="FDBB2B"/>
    </a:lt2>
    <a:accent1>
      <a:srgbClr val="1A75CF"/>
    </a:accent1>
    <a:accent2>
      <a:srgbClr val="FEA501"/>
    </a:accent2>
    <a:accent3>
      <a:srgbClr val="FFFFFF"/>
    </a:accent3>
    <a:accent4>
      <a:srgbClr val="000000"/>
    </a:accent4>
    <a:accent5>
      <a:srgbClr val="FDBB2B"/>
    </a:accent5>
    <a:accent6>
      <a:srgbClr val="1A75CF"/>
    </a:accent6>
    <a:hlink>
      <a:srgbClr val="919191"/>
    </a:hlink>
    <a:folHlink>
      <a:srgbClr val="C9C9C9"/>
    </a:folHlink>
  </a:clrScheme>
</a:themeOverride>
</file>

<file path=ppt/theme/themeOverride2.xml><?xml version="1.0" encoding="utf-8"?>
<a:themeOverride xmlns:a="http://schemas.openxmlformats.org/drawingml/2006/main">
  <a:clrScheme name="沃尔玛">
    <a:dk1>
      <a:srgbClr val="000000"/>
    </a:dk1>
    <a:lt1>
      <a:srgbClr val="FFFFFF"/>
    </a:lt1>
    <a:dk2>
      <a:srgbClr val="1A75CF"/>
    </a:dk2>
    <a:lt2>
      <a:srgbClr val="FDBB2B"/>
    </a:lt2>
    <a:accent1>
      <a:srgbClr val="1A75CF"/>
    </a:accent1>
    <a:accent2>
      <a:srgbClr val="FEA501"/>
    </a:accent2>
    <a:accent3>
      <a:srgbClr val="FFFFFF"/>
    </a:accent3>
    <a:accent4>
      <a:srgbClr val="000000"/>
    </a:accent4>
    <a:accent5>
      <a:srgbClr val="FDBB2B"/>
    </a:accent5>
    <a:accent6>
      <a:srgbClr val="1A75CF"/>
    </a:accent6>
    <a:hlink>
      <a:srgbClr val="919191"/>
    </a:hlink>
    <a:folHlink>
      <a:srgbClr val="C9C9C9"/>
    </a:folHlink>
  </a:clrScheme>
</a:themeOverride>
</file>

<file path=ppt/theme/themeOverride3.xml><?xml version="1.0" encoding="utf-8"?>
<a:themeOverride xmlns:a="http://schemas.openxmlformats.org/drawingml/2006/main">
  <a:clrScheme name="沃尔玛">
    <a:dk1>
      <a:srgbClr val="000000"/>
    </a:dk1>
    <a:lt1>
      <a:srgbClr val="FFFFFF"/>
    </a:lt1>
    <a:dk2>
      <a:srgbClr val="1A75CF"/>
    </a:dk2>
    <a:lt2>
      <a:srgbClr val="FDBB2B"/>
    </a:lt2>
    <a:accent1>
      <a:srgbClr val="1A75CF"/>
    </a:accent1>
    <a:accent2>
      <a:srgbClr val="FEA501"/>
    </a:accent2>
    <a:accent3>
      <a:srgbClr val="FFFFFF"/>
    </a:accent3>
    <a:accent4>
      <a:srgbClr val="000000"/>
    </a:accent4>
    <a:accent5>
      <a:srgbClr val="FDBB2B"/>
    </a:accent5>
    <a:accent6>
      <a:srgbClr val="1A75CF"/>
    </a:accent6>
    <a:hlink>
      <a:srgbClr val="919191"/>
    </a:hlink>
    <a:folHlink>
      <a:srgbClr val="C9C9C9"/>
    </a:folHlink>
  </a:clrScheme>
</a:themeOverride>
</file>

<file path=ppt/theme/themeOverride4.xml><?xml version="1.0" encoding="utf-8"?>
<a:themeOverride xmlns:a="http://schemas.openxmlformats.org/drawingml/2006/main">
  <a:clrScheme name="沃尔玛">
    <a:dk1>
      <a:srgbClr val="000000"/>
    </a:dk1>
    <a:lt1>
      <a:srgbClr val="FFFFFF"/>
    </a:lt1>
    <a:dk2>
      <a:srgbClr val="1A75CF"/>
    </a:dk2>
    <a:lt2>
      <a:srgbClr val="FDBB2B"/>
    </a:lt2>
    <a:accent1>
      <a:srgbClr val="1A75CF"/>
    </a:accent1>
    <a:accent2>
      <a:srgbClr val="FEA501"/>
    </a:accent2>
    <a:accent3>
      <a:srgbClr val="FFFFFF"/>
    </a:accent3>
    <a:accent4>
      <a:srgbClr val="000000"/>
    </a:accent4>
    <a:accent5>
      <a:srgbClr val="FDBB2B"/>
    </a:accent5>
    <a:accent6>
      <a:srgbClr val="1A75CF"/>
    </a:accent6>
    <a:hlink>
      <a:srgbClr val="919191"/>
    </a:hlink>
    <a:folHlink>
      <a:srgbClr val="C9C9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12607</TotalTime>
  <Words>383</Words>
  <Application>Microsoft Office PowerPoint</Application>
  <PresentationFormat>全屏显示(16:9)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黑体</vt:lpstr>
      <vt:lpstr>宋体</vt:lpstr>
      <vt:lpstr>微软雅黑</vt:lpstr>
      <vt:lpstr>Arial</vt:lpstr>
      <vt:lpstr>Arial Black</vt:lpstr>
      <vt:lpstr>Calibri</vt:lpstr>
      <vt:lpstr>Wingdings</vt:lpstr>
      <vt:lpstr>walmart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Inscale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沃尔玛PPT模板</dc:title>
  <dc:creator>xudongfei</dc:creator>
  <cp:lastModifiedBy>zly</cp:lastModifiedBy>
  <cp:revision>1008</cp:revision>
  <dcterms:created xsi:type="dcterms:W3CDTF">2008-04-16T13:39:00Z</dcterms:created>
  <dcterms:modified xsi:type="dcterms:W3CDTF">2020-10-16T01:00:11Z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